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CD40328-1C06-47A5-8B0F-5BDF74A729E6}" type="datetimeFigureOut">
              <a:rPr lang="pl-PL" smtClean="0"/>
              <a:pPr/>
              <a:t>07.07.2018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9C93AD0-2640-4E20-BB5A-1809D933656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Wyniki </a:t>
            </a:r>
            <a:r>
              <a:rPr lang="pl-PL" dirty="0" err="1"/>
              <a:t>autoewalucji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VI Konkurs </a:t>
            </a:r>
            <a:br>
              <a:rPr lang="pl-PL" dirty="0"/>
            </a:br>
            <a:r>
              <a:rPr lang="pl-PL" dirty="0"/>
              <a:t>Matematyka i Ekonomia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24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9219" name="Picture 3">
            <a:extLst>
              <a:ext uri="{FF2B5EF4-FFF2-40B4-BE49-F238E27FC236}">
                <a16:creationId xmlns:a16="http://schemas.microsoft.com/office/drawing/2014/main" id="{D812DC98-4693-4097-9E08-744380932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031" y="1782762"/>
            <a:ext cx="6995939" cy="434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24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12C5AAB6-E8AB-4BF3-A7A5-DE49E0857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97364"/>
            <a:ext cx="6768752" cy="4203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24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85744BC-C91A-4FDE-A8B5-48061BC6C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8496944" cy="3507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43905" y="197442"/>
            <a:ext cx="505619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Rozkład wyników – etap 2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VI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6.03.2018 r.</a:t>
            </a:r>
          </a:p>
        </p:txBody>
      </p:sp>
      <p:pic>
        <p:nvPicPr>
          <p:cNvPr id="11266" name="Wykres 1">
            <a:extLst>
              <a:ext uri="{FF2B5EF4-FFF2-40B4-BE49-F238E27FC236}">
                <a16:creationId xmlns:a16="http://schemas.microsoft.com/office/drawing/2014/main" id="{ACE05B1F-0CEA-4742-ACC6-7A472FFB6E80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412875"/>
            <a:ext cx="7272808" cy="4248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49240" y="197442"/>
            <a:ext cx="70455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Łatwość  obszarów badanych w II etapie konkursu: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V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6.03.2018 r.</a:t>
            </a:r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1550BCCA-318B-41BF-BA40-0275B24AB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84" y="1412776"/>
            <a:ext cx="7567433" cy="4499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68104" y="197442"/>
            <a:ext cx="740779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Łatwość obszarów badanych w 3-cim etapie konkursu: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VI Konkurs Matematyka i Ekonomia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000" b="1" dirty="0">
                <a:solidFill>
                  <a:srgbClr val="C00000"/>
                </a:solidFill>
              </a:rPr>
              <a:t>24.04.2018 r.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D9D55549-3C29-4B84-ADB1-D27BBD6F8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293" y="1556792"/>
            <a:ext cx="719941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D7ECCA2-3C82-49FB-ABB8-25E61ADE9E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98" y="1556792"/>
            <a:ext cx="7800603" cy="458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27584" y="1484784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oceniasz atmosferę i warunki stworzone przez organizatorów?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1223628" y="1844824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interesująca była tematyka 2-go etapu konkursu? </a:t>
            </a:r>
            <a:endParaRPr lang="pl-PL" sz="16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5C4E7B8-76FB-4A3D-9FBC-4460A4CE0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24474"/>
            <a:ext cx="648072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3074" name="Wykres 1">
            <a:extLst>
              <a:ext uri="{FF2B5EF4-FFF2-40B4-BE49-F238E27FC236}">
                <a16:creationId xmlns:a16="http://schemas.microsoft.com/office/drawing/2014/main" id="{C68CAB33-A524-484B-ADC5-B7940F148BA5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7056784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433C9715-B8C9-4D13-8DF8-80026CBFC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1556792"/>
            <a:ext cx="6984776" cy="4191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1CF118A-E4AE-4C92-AE21-55507AE4E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17" y="1484784"/>
            <a:ext cx="7368565" cy="442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2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6 marca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FE725A22-6AB6-4296-BCA6-F19A6A8CA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65" y="1772816"/>
            <a:ext cx="8476270" cy="390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44824" y="620688"/>
            <a:ext cx="5454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24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670DD82-8D47-40E2-94A4-3A4B6B6943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556792"/>
            <a:ext cx="7488832" cy="448387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286000" y="62068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000" b="1" dirty="0">
                <a:solidFill>
                  <a:srgbClr val="C00000"/>
                </a:solidFill>
              </a:rPr>
              <a:t>Ankieta dla uczniów SP – etap 3 </a:t>
            </a:r>
          </a:p>
          <a:p>
            <a:pPr algn="ctr"/>
            <a:r>
              <a:rPr lang="pl-PL" sz="2000" b="1" dirty="0">
                <a:solidFill>
                  <a:srgbClr val="C00000"/>
                </a:solidFill>
              </a:rPr>
              <a:t>24 kwietnia 2018 r.</a:t>
            </a:r>
            <a:endParaRPr lang="pl-PL" sz="2000" dirty="0">
              <a:solidFill>
                <a:srgbClr val="C0000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5576" y="1484784"/>
            <a:ext cx="74888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oceniasz atmosferę i warunki stworzone przez organizatorów?</a:t>
            </a:r>
            <a:endParaRPr lang="pl-PL" sz="1600" dirty="0"/>
          </a:p>
        </p:txBody>
      </p:sp>
      <p:sp>
        <p:nvSpPr>
          <p:cNvPr id="5" name="Prostokąt 4"/>
          <p:cNvSpPr/>
          <p:nvPr/>
        </p:nvSpPr>
        <p:spPr>
          <a:xfrm>
            <a:off x="1187624" y="1844824"/>
            <a:ext cx="66967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/>
              <a:t>Jak interesująca była tematyka 3-go etapu konkursu? </a:t>
            </a:r>
            <a:endParaRPr lang="pl-PL" sz="1600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1E6D9E9D-DC76-4E61-BFDF-D5D033EB28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644" y="2394417"/>
            <a:ext cx="6408712" cy="384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136</TotalTime>
  <Words>203</Words>
  <Application>Microsoft Office PowerPoint</Application>
  <PresentationFormat>Pokaz na ekranie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Georgia</vt:lpstr>
      <vt:lpstr>Wingdings</vt:lpstr>
      <vt:lpstr>Wingdings 2</vt:lpstr>
      <vt:lpstr>Miejski</vt:lpstr>
      <vt:lpstr>VI Konkurs  Matematyka i Ekonomia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Gimnazjum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Konkurs  Matematyka i Ekonomia</dc:title>
  <dc:creator>Gimnazjum nr. 9</dc:creator>
  <cp:lastModifiedBy>Jola</cp:lastModifiedBy>
  <cp:revision>30</cp:revision>
  <dcterms:created xsi:type="dcterms:W3CDTF">2016-06-05T17:11:22Z</dcterms:created>
  <dcterms:modified xsi:type="dcterms:W3CDTF">2018-07-07T16:25:49Z</dcterms:modified>
</cp:coreProperties>
</file>