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68" d="100"/>
          <a:sy n="68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0328-1C06-47A5-8B0F-5BDF74A729E6}" type="datetimeFigureOut">
              <a:rPr lang="pl-PL" smtClean="0"/>
              <a:pPr/>
              <a:t>07.07.2018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C93AD0-2640-4E20-BB5A-1809D933656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0328-1C06-47A5-8B0F-5BDF74A729E6}" type="datetimeFigureOut">
              <a:rPr lang="pl-PL" smtClean="0"/>
              <a:pPr/>
              <a:t>07.07.2018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93AD0-2640-4E20-BB5A-1809D933656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9C93AD0-2640-4E20-BB5A-1809D933656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0328-1C06-47A5-8B0F-5BDF74A729E6}" type="datetimeFigureOut">
              <a:rPr lang="pl-PL" smtClean="0"/>
              <a:pPr/>
              <a:t>07.07.2018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0328-1C06-47A5-8B0F-5BDF74A729E6}" type="datetimeFigureOut">
              <a:rPr lang="pl-PL" smtClean="0"/>
              <a:pPr/>
              <a:t>07.07.2018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9C93AD0-2640-4E20-BB5A-1809D933656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0328-1C06-47A5-8B0F-5BDF74A729E6}" type="datetimeFigureOut">
              <a:rPr lang="pl-PL" smtClean="0"/>
              <a:pPr/>
              <a:t>07.07.2018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C93AD0-2640-4E20-BB5A-1809D933656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CD40328-1C06-47A5-8B0F-5BDF74A729E6}" type="datetimeFigureOut">
              <a:rPr lang="pl-PL" smtClean="0"/>
              <a:pPr/>
              <a:t>07.07.2018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93AD0-2640-4E20-BB5A-1809D933656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0328-1C06-47A5-8B0F-5BDF74A729E6}" type="datetimeFigureOut">
              <a:rPr lang="pl-PL" smtClean="0"/>
              <a:pPr/>
              <a:t>07.07.2018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9C93AD0-2640-4E20-BB5A-1809D933656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0328-1C06-47A5-8B0F-5BDF74A729E6}" type="datetimeFigureOut">
              <a:rPr lang="pl-PL" smtClean="0"/>
              <a:pPr/>
              <a:t>07.07.2018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9C93AD0-2640-4E20-BB5A-1809D933656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0328-1C06-47A5-8B0F-5BDF74A729E6}" type="datetimeFigureOut">
              <a:rPr lang="pl-PL" smtClean="0"/>
              <a:pPr/>
              <a:t>07.07.2018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9C93AD0-2640-4E20-BB5A-1809D933656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C93AD0-2640-4E20-BB5A-1809D933656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0328-1C06-47A5-8B0F-5BDF74A729E6}" type="datetimeFigureOut">
              <a:rPr lang="pl-PL" smtClean="0"/>
              <a:pPr/>
              <a:t>07.07.2018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9C93AD0-2640-4E20-BB5A-1809D933656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CD40328-1C06-47A5-8B0F-5BDF74A729E6}" type="datetimeFigureOut">
              <a:rPr lang="pl-PL" smtClean="0"/>
              <a:pPr/>
              <a:t>07.07.2018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CD40328-1C06-47A5-8B0F-5BDF74A729E6}" type="datetimeFigureOut">
              <a:rPr lang="pl-PL" smtClean="0"/>
              <a:pPr/>
              <a:t>07.07.2018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C93AD0-2640-4E20-BB5A-1809D933656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Wyniki </a:t>
            </a:r>
            <a:r>
              <a:rPr lang="pl-PL" dirty="0" err="1"/>
              <a:t>autoewalucji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XII Konkurs </a:t>
            </a:r>
            <a:br>
              <a:rPr lang="pl-PL" dirty="0"/>
            </a:br>
            <a:r>
              <a:rPr lang="pl-PL" dirty="0"/>
              <a:t>Matematyka i Ekonomia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286000" y="62068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2000" b="1" dirty="0">
                <a:solidFill>
                  <a:srgbClr val="C00000"/>
                </a:solidFill>
              </a:rPr>
              <a:t>Ankieta dla uczniów GIM– etap 3 </a:t>
            </a:r>
          </a:p>
          <a:p>
            <a:pPr algn="ctr"/>
            <a:r>
              <a:rPr lang="pl-PL" sz="2000" b="1" dirty="0">
                <a:solidFill>
                  <a:srgbClr val="C00000"/>
                </a:solidFill>
              </a:rPr>
              <a:t>27 kwietnia 2018 r.</a:t>
            </a:r>
            <a:endParaRPr lang="pl-PL" sz="2000" dirty="0">
              <a:solidFill>
                <a:srgbClr val="C00000"/>
              </a:solidFill>
            </a:endParaRPr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71145142-59B3-4566-AC0F-8A8EDE6652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50" y="1484784"/>
            <a:ext cx="7560701" cy="4537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286000" y="62068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2000" b="1" dirty="0">
                <a:solidFill>
                  <a:srgbClr val="C00000"/>
                </a:solidFill>
              </a:rPr>
              <a:t>Ankieta dla uczniów GIM – etap 3 </a:t>
            </a:r>
          </a:p>
          <a:p>
            <a:pPr algn="ctr"/>
            <a:r>
              <a:rPr lang="pl-PL" sz="2000" b="1" dirty="0">
                <a:solidFill>
                  <a:srgbClr val="C00000"/>
                </a:solidFill>
              </a:rPr>
              <a:t>27 kwietnia 2018 r.</a:t>
            </a:r>
            <a:endParaRPr lang="pl-PL" sz="2000" dirty="0">
              <a:solidFill>
                <a:srgbClr val="C00000"/>
              </a:solidFill>
            </a:endParaRPr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id="{34FD3449-E856-4E70-83C3-19ADBE550D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61" y="1556792"/>
            <a:ext cx="7565078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286000" y="62068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2000" b="1" dirty="0">
                <a:solidFill>
                  <a:srgbClr val="C00000"/>
                </a:solidFill>
              </a:rPr>
              <a:t>Ankieta dla uczniów GIM – etap 3 </a:t>
            </a:r>
          </a:p>
          <a:p>
            <a:pPr algn="ctr"/>
            <a:r>
              <a:rPr lang="pl-PL" sz="2000" b="1" dirty="0">
                <a:solidFill>
                  <a:srgbClr val="C00000"/>
                </a:solidFill>
              </a:rPr>
              <a:t>27 kwietnia 2018 r.</a:t>
            </a:r>
            <a:endParaRPr lang="pl-PL" sz="2000" dirty="0">
              <a:solidFill>
                <a:srgbClr val="C00000"/>
              </a:solidFill>
            </a:endParaRPr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96B30335-E966-4497-A4AC-2519ABC138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72" y="2276872"/>
            <a:ext cx="8615456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981387" y="197442"/>
            <a:ext cx="518122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000" b="1" dirty="0">
                <a:solidFill>
                  <a:srgbClr val="C00000"/>
                </a:solidFill>
              </a:rPr>
              <a:t>Rozkład wyników – etap 2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000" b="1" dirty="0">
                <a:solidFill>
                  <a:srgbClr val="C00000"/>
                </a:solidFill>
              </a:rPr>
              <a:t>XII Konkurs Matematyka i Ekonomia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000" b="1" dirty="0">
                <a:solidFill>
                  <a:srgbClr val="C00000"/>
                </a:solidFill>
              </a:rPr>
              <a:t>9.03.2018 r.</a:t>
            </a:r>
          </a:p>
        </p:txBody>
      </p:sp>
      <p:pic>
        <p:nvPicPr>
          <p:cNvPr id="12290" name="Picture 2">
            <a:extLst>
              <a:ext uri="{FF2B5EF4-FFF2-40B4-BE49-F238E27FC236}">
                <a16:creationId xmlns:a16="http://schemas.microsoft.com/office/drawing/2014/main" id="{44B4E385-5DEA-4741-AC5B-91D94CA99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83" y="1286726"/>
            <a:ext cx="8004435" cy="4806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29628" y="197442"/>
            <a:ext cx="748474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000" b="1" dirty="0">
                <a:solidFill>
                  <a:srgbClr val="C00000"/>
                </a:solidFill>
              </a:rPr>
              <a:t>Łatwość  obszarów badanych w 2-gim etapie konkursu: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000" b="1" dirty="0">
                <a:solidFill>
                  <a:srgbClr val="C00000"/>
                </a:solidFill>
              </a:rPr>
              <a:t>XII Konkurs Matematyka i Ekonomia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000" b="1" dirty="0">
                <a:solidFill>
                  <a:srgbClr val="C00000"/>
                </a:solidFill>
              </a:rPr>
              <a:t>9.03.2018 r.</a:t>
            </a:r>
          </a:p>
        </p:txBody>
      </p:sp>
      <p:pic>
        <p:nvPicPr>
          <p:cNvPr id="13314" name="Picture 2">
            <a:extLst>
              <a:ext uri="{FF2B5EF4-FFF2-40B4-BE49-F238E27FC236}">
                <a16:creationId xmlns:a16="http://schemas.microsoft.com/office/drawing/2014/main" id="{40CDA5C1-6294-445B-B4CF-CECF9B6577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48" y="1600200"/>
            <a:ext cx="7736904" cy="442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68104" y="197442"/>
            <a:ext cx="740779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000" b="1" dirty="0">
                <a:solidFill>
                  <a:srgbClr val="C00000"/>
                </a:solidFill>
              </a:rPr>
              <a:t>Łatwość obszarów badanych w 3-cim etapie konkursu: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000" b="1" dirty="0">
                <a:solidFill>
                  <a:srgbClr val="C00000"/>
                </a:solidFill>
              </a:rPr>
              <a:t>XII Konkurs Matematyka i Ekonomia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000" b="1" dirty="0">
                <a:solidFill>
                  <a:srgbClr val="C00000"/>
                </a:solidFill>
              </a:rPr>
              <a:t>27.04.2018 r.</a:t>
            </a:r>
          </a:p>
        </p:txBody>
      </p:sp>
      <p:pic>
        <p:nvPicPr>
          <p:cNvPr id="14338" name="Picture 2">
            <a:extLst>
              <a:ext uri="{FF2B5EF4-FFF2-40B4-BE49-F238E27FC236}">
                <a16:creationId xmlns:a16="http://schemas.microsoft.com/office/drawing/2014/main" id="{458A62D6-595D-4276-AF42-4A3C50DCA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616" y="1428406"/>
            <a:ext cx="7046769" cy="43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286000" y="54868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2000" b="1" dirty="0">
                <a:solidFill>
                  <a:srgbClr val="C00000"/>
                </a:solidFill>
              </a:rPr>
              <a:t>Ankieta dla uczniów GIM – etap 2 </a:t>
            </a:r>
          </a:p>
          <a:p>
            <a:pPr algn="ctr"/>
            <a:r>
              <a:rPr lang="pl-PL" sz="2000" b="1" dirty="0">
                <a:solidFill>
                  <a:srgbClr val="C00000"/>
                </a:solidFill>
              </a:rPr>
              <a:t>9 marca 2018 r.</a:t>
            </a:r>
            <a:endParaRPr lang="pl-PL" sz="2000" dirty="0">
              <a:solidFill>
                <a:srgbClr val="C00000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29327F7-9CCA-4018-85D1-BCBAA68074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349" y="1556792"/>
            <a:ext cx="7251303" cy="4394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86000" y="54868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2000" b="1" dirty="0">
                <a:solidFill>
                  <a:srgbClr val="C00000"/>
                </a:solidFill>
              </a:rPr>
              <a:t>Ankieta dla uczniów GIM – etap 2 </a:t>
            </a:r>
          </a:p>
          <a:p>
            <a:pPr algn="ctr"/>
            <a:r>
              <a:rPr lang="pl-PL" sz="2000" b="1" dirty="0">
                <a:solidFill>
                  <a:srgbClr val="C00000"/>
                </a:solidFill>
              </a:rPr>
              <a:t>9 marca 2018 r.</a:t>
            </a:r>
            <a:endParaRPr lang="pl-PL" sz="2000" dirty="0">
              <a:solidFill>
                <a:srgbClr val="C00000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827584" y="1484784"/>
            <a:ext cx="74888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b="1" dirty="0"/>
              <a:t>Jak oceniasz atmosferę i warunki stworzone przez organizatorów?</a:t>
            </a:r>
            <a:endParaRPr lang="pl-PL" sz="1600" dirty="0"/>
          </a:p>
        </p:txBody>
      </p:sp>
      <p:sp>
        <p:nvSpPr>
          <p:cNvPr id="5" name="Prostokąt 4"/>
          <p:cNvSpPr/>
          <p:nvPr/>
        </p:nvSpPr>
        <p:spPr>
          <a:xfrm>
            <a:off x="1223628" y="1844824"/>
            <a:ext cx="66967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b="1" dirty="0"/>
              <a:t>Jak interesująca była tematyka 2-go etapu konkursu? </a:t>
            </a:r>
            <a:endParaRPr lang="pl-PL" sz="16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5390E8A-3F10-4E24-B717-430EEE9A5E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740" y="2229482"/>
            <a:ext cx="6896521" cy="4125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86000" y="54868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2000" b="1" dirty="0">
                <a:solidFill>
                  <a:srgbClr val="C00000"/>
                </a:solidFill>
              </a:rPr>
              <a:t>Ankieta dla uczniów GIM – etap 2 </a:t>
            </a:r>
          </a:p>
          <a:p>
            <a:pPr algn="ctr"/>
            <a:r>
              <a:rPr lang="pl-PL" sz="2000" b="1" dirty="0">
                <a:solidFill>
                  <a:srgbClr val="C00000"/>
                </a:solidFill>
              </a:rPr>
              <a:t>9 marca 2018 r.</a:t>
            </a:r>
            <a:endParaRPr lang="pl-PL" sz="2000" dirty="0">
              <a:solidFill>
                <a:srgbClr val="C00000"/>
              </a:solidFill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0AFE6043-4122-4F26-ABFA-365672803B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08" y="1412776"/>
            <a:ext cx="7728384" cy="4721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286000" y="54868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2000" b="1" dirty="0">
                <a:solidFill>
                  <a:srgbClr val="C00000"/>
                </a:solidFill>
              </a:rPr>
              <a:t>Ankieta dla uczniów GIM – etap 2 </a:t>
            </a:r>
          </a:p>
          <a:p>
            <a:pPr algn="ctr"/>
            <a:r>
              <a:rPr lang="pl-PL" sz="2000" b="1" dirty="0">
                <a:solidFill>
                  <a:srgbClr val="C00000"/>
                </a:solidFill>
              </a:rPr>
              <a:t>9 marca 2018 r.</a:t>
            </a:r>
            <a:endParaRPr lang="pl-PL" sz="2000" dirty="0">
              <a:solidFill>
                <a:srgbClr val="C00000"/>
              </a:solidFill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ED16D9E3-64B1-42F5-A627-5DF1579028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860" y="1484784"/>
            <a:ext cx="7758280" cy="465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286000" y="54868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2000" b="1" dirty="0">
                <a:solidFill>
                  <a:srgbClr val="C00000"/>
                </a:solidFill>
              </a:rPr>
              <a:t>Ankieta dla uczniów GIM – etap 2 </a:t>
            </a:r>
          </a:p>
          <a:p>
            <a:pPr algn="ctr"/>
            <a:r>
              <a:rPr lang="pl-PL" sz="2000" b="1" dirty="0">
                <a:solidFill>
                  <a:srgbClr val="C00000"/>
                </a:solidFill>
              </a:rPr>
              <a:t>9 marca 2018 r.</a:t>
            </a:r>
            <a:endParaRPr lang="pl-PL" sz="2000" dirty="0">
              <a:solidFill>
                <a:srgbClr val="C00000"/>
              </a:solidFill>
            </a:endParaRP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E6244BC6-29B5-45B5-B469-3589BAED5D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78" y="1556792"/>
            <a:ext cx="7596844" cy="4557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286000" y="54868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2000" b="1" dirty="0">
                <a:solidFill>
                  <a:srgbClr val="C00000"/>
                </a:solidFill>
              </a:rPr>
              <a:t>Ankieta dla uczniów GIM – etap 2 </a:t>
            </a:r>
          </a:p>
          <a:p>
            <a:pPr algn="ctr"/>
            <a:r>
              <a:rPr lang="pl-PL" sz="2000" b="1" dirty="0">
                <a:solidFill>
                  <a:srgbClr val="C00000"/>
                </a:solidFill>
              </a:rPr>
              <a:t>9 marca 2018 r.</a:t>
            </a:r>
            <a:endParaRPr lang="pl-PL" sz="2000" dirty="0">
              <a:solidFill>
                <a:srgbClr val="C00000"/>
              </a:solidFill>
            </a:endParaRP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87043FC6-1950-4CDA-9D5D-E6CE68EE8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67" y="1844824"/>
            <a:ext cx="8198865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844824" y="620688"/>
            <a:ext cx="54543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srgbClr val="C00000"/>
                </a:solidFill>
              </a:rPr>
              <a:t>Ankieta dla uczniów GIM –etap 3 </a:t>
            </a:r>
          </a:p>
          <a:p>
            <a:pPr algn="ctr"/>
            <a:r>
              <a:rPr lang="pl-PL" sz="2000" b="1" dirty="0">
                <a:solidFill>
                  <a:srgbClr val="C00000"/>
                </a:solidFill>
              </a:rPr>
              <a:t>27 kwietnia 2018 r.</a:t>
            </a:r>
            <a:endParaRPr lang="pl-PL" sz="2000" dirty="0">
              <a:solidFill>
                <a:srgbClr val="C00000"/>
              </a:solidFill>
            </a:endParaRP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FD072A03-D482-476E-8E7D-426E8B16B7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70" y="1556792"/>
            <a:ext cx="7955260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286000" y="62068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2000" b="1" dirty="0">
                <a:solidFill>
                  <a:srgbClr val="C00000"/>
                </a:solidFill>
              </a:rPr>
              <a:t>Ankieta dla uczniów GIM – etap 3 </a:t>
            </a:r>
          </a:p>
          <a:p>
            <a:pPr algn="ctr"/>
            <a:r>
              <a:rPr lang="pl-PL" sz="2000" b="1" dirty="0">
                <a:solidFill>
                  <a:srgbClr val="C00000"/>
                </a:solidFill>
              </a:rPr>
              <a:t>27 kwietnia 2018 r.</a:t>
            </a:r>
            <a:endParaRPr lang="pl-PL" sz="2000" dirty="0">
              <a:solidFill>
                <a:srgbClr val="C00000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755576" y="1484784"/>
            <a:ext cx="74888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b="1" dirty="0"/>
              <a:t>Jak oceniasz atmosferę i warunki stworzone przez organizatorów?</a:t>
            </a:r>
            <a:endParaRPr lang="pl-PL" sz="1600" dirty="0"/>
          </a:p>
        </p:txBody>
      </p:sp>
      <p:sp>
        <p:nvSpPr>
          <p:cNvPr id="5" name="Prostokąt 4"/>
          <p:cNvSpPr/>
          <p:nvPr/>
        </p:nvSpPr>
        <p:spPr>
          <a:xfrm>
            <a:off x="1187624" y="1844824"/>
            <a:ext cx="66967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b="1" dirty="0"/>
              <a:t>Jak interesująca była tematyka 3-go etapu konkursu? </a:t>
            </a:r>
            <a:endParaRPr lang="pl-PL" sz="1600" dirty="0"/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9E7FA30E-1EE6-4670-B6B2-18D4AD1EB1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644" y="2433118"/>
            <a:ext cx="6408712" cy="3804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142</TotalTime>
  <Words>203</Words>
  <Application>Microsoft Office PowerPoint</Application>
  <PresentationFormat>Pokaz na ekranie (4:3)</PresentationFormat>
  <Paragraphs>37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9" baseType="lpstr">
      <vt:lpstr>Georgia</vt:lpstr>
      <vt:lpstr>Wingdings</vt:lpstr>
      <vt:lpstr>Wingdings 2</vt:lpstr>
      <vt:lpstr>Miejski</vt:lpstr>
      <vt:lpstr>XII Konkurs  Matematyka i Ekonomia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Gimnazjum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 Konkurs  Matematyka i Ekonomia</dc:title>
  <dc:creator>Gimnazjum nr. 9</dc:creator>
  <cp:lastModifiedBy>Jola</cp:lastModifiedBy>
  <cp:revision>41</cp:revision>
  <dcterms:created xsi:type="dcterms:W3CDTF">2016-06-05T17:11:22Z</dcterms:created>
  <dcterms:modified xsi:type="dcterms:W3CDTF">2018-07-07T17:04:57Z</dcterms:modified>
</cp:coreProperties>
</file>